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62" r:id="rId17"/>
    <p:sldId id="263" r:id="rId18"/>
    <p:sldId id="264" r:id="rId19"/>
    <p:sldId id="278" r:id="rId20"/>
    <p:sldId id="280" r:id="rId21"/>
    <p:sldId id="283" r:id="rId22"/>
    <p:sldId id="287" r:id="rId23"/>
    <p:sldId id="289" r:id="rId24"/>
    <p:sldId id="281" r:id="rId25"/>
    <p:sldId id="276" r:id="rId26"/>
    <p:sldId id="277" r:id="rId27"/>
    <p:sldId id="285" r:id="rId28"/>
    <p:sldId id="286" r:id="rId29"/>
    <p:sldId id="29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9" d="100"/>
          <a:sy n="89" d="100"/>
        </p:scale>
        <p:origin x="624"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61204856"/>
        <c:axId val="351887992"/>
      </c:scatterChart>
      <c:valAx>
        <c:axId val="361204856"/>
        <c:scaling>
          <c:orientation val="minMax"/>
          <c:max val="950"/>
          <c:min val="450"/>
        </c:scaling>
        <c:delete val="0"/>
        <c:axPos val="b"/>
        <c:numFmt formatCode="General" sourceLinked="1"/>
        <c:majorTickMark val="out"/>
        <c:minorTickMark val="none"/>
        <c:tickLblPos val="nextTo"/>
        <c:crossAx val="351887992"/>
        <c:crosses val="autoZero"/>
        <c:crossBetween val="midCat"/>
      </c:valAx>
      <c:valAx>
        <c:axId val="351887992"/>
        <c:scaling>
          <c:orientation val="minMax"/>
          <c:min val="0"/>
        </c:scaling>
        <c:delete val="0"/>
        <c:axPos val="l"/>
        <c:majorGridlines/>
        <c:numFmt formatCode="General" sourceLinked="1"/>
        <c:majorTickMark val="out"/>
        <c:minorTickMark val="none"/>
        <c:tickLblPos val="nextTo"/>
        <c:crossAx val="3612048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9155152"/>
        <c:axId val="349155544"/>
      </c:scatterChart>
      <c:valAx>
        <c:axId val="3491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9155544"/>
        <c:crosses val="autoZero"/>
        <c:crossBetween val="midCat"/>
      </c:valAx>
      <c:valAx>
        <c:axId val="3491555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91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6.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646331"/>
          </a:xfrm>
          <a:prstGeom prst="rect">
            <a:avLst/>
          </a:prstGeom>
          <a:noFill/>
        </p:spPr>
        <p:txBody>
          <a:bodyPr wrap="square" rtlCol="0">
            <a:spAutoFit/>
          </a:bodyPr>
          <a:lstStyle/>
          <a:p>
            <a:r>
              <a:rPr lang="en-GB" dirty="0" smtClean="0"/>
              <a:t>Only small area of these images where images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646331"/>
          </a:xfrm>
          <a:prstGeom prst="rect">
            <a:avLst/>
          </a:prstGeom>
          <a:noFill/>
        </p:spPr>
        <p:txBody>
          <a:bodyPr wrap="square" rtlCol="0">
            <a:spAutoFit/>
          </a:bodyPr>
          <a:lstStyle/>
          <a:p>
            <a:r>
              <a:rPr lang="en-GB" sz="3600" dirty="0" smtClean="0"/>
              <a:t>Comparing to known spectra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solidFill>
                  <a:srgbClr val="FFFF00"/>
                </a:solidFill>
              </a:rPr>
              <a:t>This is where i want ur stuffs tome, histogram comperson</a:t>
            </a:r>
            <a:endParaRPr lang="en-US" dirty="0">
              <a:solidFill>
                <a:srgbClr val="FFFF00"/>
              </a:solidFill>
            </a:endParaRPr>
          </a:p>
        </p:txBody>
      </p:sp>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err="1" smtClean="0">
                <a:solidFill>
                  <a:srgbClr val="FFFF00"/>
                </a:solidFill>
              </a:rPr>
              <a:t>vignetting</a:t>
            </a:r>
            <a:r>
              <a:rPr lang="en-GB" sz="1200" dirty="0" smtClean="0">
                <a:solidFill>
                  <a:srgbClr val="FFFF00"/>
                </a:solidFill>
              </a:rPr>
              <a:t>,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solidFill>
                  <a:srgbClr val="FFFF00"/>
                </a:solidFill>
              </a:rPr>
              <a:t>(ask tom if noticable when creating moeacs)’</a:t>
            </a:r>
          </a:p>
          <a:p>
            <a:pPr marL="0" indent="0">
              <a:buNone/>
            </a:pPr>
            <a:r>
              <a:rPr lang="nb-NO" sz="2000" dirty="0" smtClean="0">
                <a:solidFill>
                  <a:srgbClr val="FFFF00"/>
                </a:solidFill>
              </a:rPr>
              <a:t>Flat-fiel images</a:t>
            </a:r>
          </a:p>
          <a:p>
            <a:pPr marL="0" indent="0">
              <a:buNone/>
            </a:pPr>
            <a:r>
              <a:rPr lang="nb-NO" sz="2000" dirty="0" smtClean="0"/>
              <a:t>Also removes any dust rings</a:t>
            </a:r>
          </a:p>
          <a:p>
            <a:pPr marL="0" indent="0">
              <a:buNone/>
            </a:pPr>
            <a:r>
              <a:rPr lang="nb-NO" sz="2000" dirty="0" smtClean="0">
                <a:solidFill>
                  <a:srgbClr val="FFFF00"/>
                </a:solidFill>
              </a:rPr>
              <a:t>«Toms picture of Tonys dust rings»</a:t>
            </a:r>
            <a:endParaRPr lang="en-US" sz="2000" dirty="0">
              <a:solidFill>
                <a:srgbClr val="FFFF00"/>
              </a:solidFill>
            </a:endParaRPr>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a:t>
            </a:r>
            <a:r>
              <a:rPr lang="en-GB" dirty="0" err="1" smtClean="0">
                <a:solidFill>
                  <a:schemeClr val="bg1"/>
                </a:solidFill>
              </a:rPr>
              <a:t>vignetting</a:t>
            </a:r>
            <a:r>
              <a:rPr lang="en-GB" dirty="0" smtClean="0">
                <a:solidFill>
                  <a:schemeClr val="bg1"/>
                </a:solidFill>
              </a:rPr>
              <a:t>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a:t>
            </a:r>
            <a:r>
              <a:rPr lang="nb-NO" dirty="0" smtClean="0">
                <a:solidFill>
                  <a:prstClr val="black"/>
                </a:solidFill>
              </a:rPr>
              <a:t>made </a:t>
            </a:r>
            <a:r>
              <a:rPr lang="nb-NO" dirty="0" smtClean="0">
                <a:solidFill>
                  <a:prstClr val="black"/>
                </a:solidFill>
              </a:rPr>
              <a:t>lenses</a:t>
            </a:r>
            <a:endParaRPr lang="nb-NO" dirty="0" smtClean="0">
              <a:solidFill>
                <a:prstClr val="black"/>
              </a:solidFill>
            </a:endParaRPr>
          </a:p>
          <a:p>
            <a:r>
              <a:rPr lang="nb-NO" dirty="0" smtClean="0">
                <a:solidFill>
                  <a:prstClr val="black"/>
                </a:solidFill>
              </a:rPr>
              <a:t>Depends on Reflective </a:t>
            </a:r>
            <a:r>
              <a:rPr lang="nb-NO" dirty="0" smtClean="0">
                <a:solidFill>
                  <a:prstClr val="black"/>
                </a:solidFill>
              </a:rPr>
              <a:t>indices</a:t>
            </a:r>
          </a:p>
          <a:p>
            <a:r>
              <a:rPr lang="nb-NO" dirty="0" smtClean="0">
                <a:solidFill>
                  <a:prstClr val="black"/>
                </a:solidFill>
              </a:rPr>
              <a:t>Seen in strong </a:t>
            </a:r>
            <a:r>
              <a:rPr lang="nb-NO" dirty="0" smtClean="0">
                <a:solidFill>
                  <a:prstClr val="black"/>
                </a:solidFill>
              </a:rPr>
              <a:t>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endParaRPr lang="nb-NO" dirty="0" smtClean="0">
              <a:solidFill>
                <a:prstClr val="black"/>
              </a:solidFill>
            </a:endParaRP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When taking raw pictures</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Remember </a:t>
            </a:r>
            <a:r>
              <a:rPr lang="en-US" dirty="0">
                <a:solidFill>
                  <a:srgbClr val="FFFF00"/>
                </a:solidFill>
              </a:rPr>
              <a:t>disclaimer to say we have not calibrated our pictures:</a:t>
            </a:r>
            <a:endParaRPr lang="en-GB" dirty="0">
              <a:solidFill>
                <a:srgbClr val="FFFF00"/>
              </a:solidFill>
            </a:endParaRPr>
          </a:p>
          <a:p>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919</Words>
  <Application>Microsoft Office PowerPoint</Application>
  <PresentationFormat>Widescreen</PresentationFormat>
  <Paragraphs>115</Paragraphs>
  <Slides>26</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26</vt:i4>
      </vt:variant>
    </vt:vector>
  </HeadingPairs>
  <TitlesOfParts>
    <vt:vector size="34"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136</cp:revision>
  <dcterms:created xsi:type="dcterms:W3CDTF">2016-02-19T14:38:03Z</dcterms:created>
  <dcterms:modified xsi:type="dcterms:W3CDTF">2016-02-25T11:32:55Z</dcterms:modified>
</cp:coreProperties>
</file>